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Props.xml" ContentType="application/vnd.openxmlformats-officedocument.presentationml.presProps+xml"/>
  <Override PartName="/ppt/slideLayouts/slideLayout8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9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F0412D-FC27-3096-8006-47D8CCA4C2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4331CD-94D6-59C1-3897-B0F57F15F7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EAD9FD-F8B8-59C8-CEC5-AC5D7BE02C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1DB13-2961-48FF-9C50-6EB9697F7E4E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C4D3A1-0F4F-2CB6-879C-8D601688D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2A35C7-12C8-2986-316C-BFA6E9702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5B525-8E13-4264-B7D1-61371310D0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08045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3A81E7-A360-410E-62DD-037B0C3575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01F9D2A-0E58-058B-3550-8069992410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A5F6BC-F45C-8EE2-C1D2-646B5AF0C2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1DB13-2961-48FF-9C50-6EB9697F7E4E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D5A78C-448A-EC7B-F973-F245409A1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B66495-C36A-8C8F-D3A2-C2DA77775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5B525-8E13-4264-B7D1-61371310D0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5485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7FF1D63-5495-D8F5-FC9D-E1AEDA3BFE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C7EE94A-CD90-C352-19C9-97EC2E6BB7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286789-F5D4-5197-58C4-2F60A15FFC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1DB13-2961-48FF-9C50-6EB9697F7E4E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76A554-5E45-FAFC-95B1-4D7B608E37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F86A46-54B1-A6F4-419E-AB416815B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5B525-8E13-4264-B7D1-61371310D0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828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EEB63-1132-5946-B0E8-3629E11AA5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9A5A74-CB5A-2A86-D158-3E784F3A40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18D8D8-1738-1198-3C65-AFE4C2A00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1DB13-2961-48FF-9C50-6EB9697F7E4E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88AD16-4365-5302-1614-FCBDA05935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A93468-F276-3F0B-86AF-9673AACF3C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5B525-8E13-4264-B7D1-61371310D0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5885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7CC8F4-566C-0BA0-716B-D593CCBE8B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85CAF8-16AD-FB30-1154-EB5A914928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0CEC61-2F2C-82F7-7992-39D34FA1CC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1DB13-2961-48FF-9C50-6EB9697F7E4E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8C239A-F6CC-38BD-C7F3-A14E370F3E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312BA1-A9F1-A2F1-EE2D-DDE4DC31C1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5B525-8E13-4264-B7D1-61371310D0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52912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244B4-FE9E-831B-D74C-A8E5924E83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6D1D0D-7B16-4C2E-2FB8-05F9897BF1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9FC9C9-E7F4-BA19-F05A-82D47A91C4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32BBDD-7105-B026-A020-7A5883D06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1DB13-2961-48FF-9C50-6EB9697F7E4E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4C0406-861D-B457-1667-6C4641593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1F4022-D5D5-4F88-BB40-1777FAB2C0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5B525-8E13-4264-B7D1-61371310D0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2618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5497D6-5AF2-8B15-5B50-2E05A663E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0C8986-612E-9E31-6865-74C21C7C11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A132E9-1D0E-56D8-755F-3CA22D77AA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AC4274-2973-6E48-F2E0-5A9A198B75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877E3BC-CD10-EE14-E374-DFBD5EFBC54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A80BA9F-8AF5-72BF-5258-0BCDDFDD79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1DB13-2961-48FF-9C50-6EB9697F7E4E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9D8C757-995B-4B44-BE77-CDC4C1793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3A8FA8F-ADEE-8B96-7939-7E4006BD4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5B525-8E13-4264-B7D1-61371310D0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8008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6CB3C6-6484-0574-861C-408127434A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1684F7F-49E0-AF46-D874-51022B4297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1DB13-2961-48FF-9C50-6EB9697F7E4E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E72376-9D50-C09C-B003-CA5603B81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C733CA-A0BC-B380-4B9D-333758F76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5B525-8E13-4264-B7D1-61371310D0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25031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B14E72C-BAE3-44CC-3484-90C1340FD5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1DB13-2961-48FF-9C50-6EB9697F7E4E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2E3C5AE-48BD-9ABD-122A-30B2917848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477E60-076F-38E5-CF6D-E4149FE01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5B525-8E13-4264-B7D1-61371310D0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8002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71B206-65AE-650E-8424-A578B039F9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8FAA64-0D14-D882-133D-993B7D8088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66EDCD-B6F1-FF22-B0C1-7B58CC441D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A876A9-A2E0-C993-A534-533519B5A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1DB13-2961-48FF-9C50-6EB9697F7E4E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1C1E56-FCF1-DD91-B39D-DCE888520D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29D1E1-3B50-E3DC-188D-ED46C4DDD3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5B525-8E13-4264-B7D1-61371310D0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8474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48517A-1F01-FE62-F6F6-87DEA7B7EC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291A4A-913A-9638-8266-F0A195D07D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B14C79-3533-5D3D-CD6D-1473EA43F8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332F1A-5F0B-7E7C-E02B-036C61289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1DB13-2961-48FF-9C50-6EB9697F7E4E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28AB7A-C358-AE9E-431F-E0C2DBAD7D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9AF3A3-20AD-CCFE-EC38-CB4D89EB8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5B525-8E13-4264-B7D1-61371310D0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3668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3CAA31D-C0E4-CD0B-64F9-32EF6AD4D5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33C360-8506-FCDE-8DE3-10A6C60BA9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FEFDA9-C4FA-05E9-137E-CBC439AB78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91DB13-2961-48FF-9C50-6EB9697F7E4E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5C654C-498B-2224-C0E9-07AAB1E7DB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E5DDB8-AACA-85AC-7611-260F641B17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D25B525-8E13-4264-B7D1-61371310D0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1540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C6135FA-7F81-E6A3-083E-3311ED19B9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599" y="236456"/>
            <a:ext cx="9698636" cy="646165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3DA63BF-2DE3-2705-5B90-D82535875897}"/>
              </a:ext>
            </a:extLst>
          </p:cNvPr>
          <p:cNvSpPr txBox="1"/>
          <p:nvPr/>
        </p:nvSpPr>
        <p:spPr>
          <a:xfrm>
            <a:off x="6096000" y="5593528"/>
            <a:ext cx="19936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rgbClr val="FF0000"/>
                </a:solidFill>
              </a:rPr>
              <a:t>Entrance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23E1924-9EC4-9B7D-4F04-E8B4F8853238}"/>
              </a:ext>
            </a:extLst>
          </p:cNvPr>
          <p:cNvSpPr txBox="1"/>
          <p:nvPr/>
        </p:nvSpPr>
        <p:spPr>
          <a:xfrm>
            <a:off x="9194599" y="1050277"/>
            <a:ext cx="19936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rgbClr val="FF0000"/>
                </a:solidFill>
              </a:rPr>
              <a:t>Car Park</a:t>
            </a:r>
          </a:p>
        </p:txBody>
      </p:sp>
      <p:sp>
        <p:nvSpPr>
          <p:cNvPr id="8" name="Arrow: Left 7">
            <a:extLst>
              <a:ext uri="{FF2B5EF4-FFF2-40B4-BE49-F238E27FC236}">
                <a16:creationId xmlns:a16="http://schemas.microsoft.com/office/drawing/2014/main" id="{4F52A182-C79B-02E6-E2BC-352320B41B0B}"/>
              </a:ext>
            </a:extLst>
          </p:cNvPr>
          <p:cNvSpPr/>
          <p:nvPr/>
        </p:nvSpPr>
        <p:spPr>
          <a:xfrm rot="1845763">
            <a:off x="5606322" y="3790817"/>
            <a:ext cx="1528997" cy="959371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Arrow: Left 8">
            <a:extLst>
              <a:ext uri="{FF2B5EF4-FFF2-40B4-BE49-F238E27FC236}">
                <a16:creationId xmlns:a16="http://schemas.microsoft.com/office/drawing/2014/main" id="{B08A207D-85FB-0F2E-E859-BA67B9BF97A9}"/>
              </a:ext>
            </a:extLst>
          </p:cNvPr>
          <p:cNvSpPr/>
          <p:nvPr/>
        </p:nvSpPr>
        <p:spPr>
          <a:xfrm rot="6894321">
            <a:off x="2955560" y="2729013"/>
            <a:ext cx="1528997" cy="959371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D72AB7E0-1112-9AB8-1CF0-678861230CA7}"/>
              </a:ext>
            </a:extLst>
          </p:cNvPr>
          <p:cNvSpPr/>
          <p:nvPr/>
        </p:nvSpPr>
        <p:spPr>
          <a:xfrm>
            <a:off x="6466822" y="6006218"/>
            <a:ext cx="1471907" cy="46969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8BCC5B38-A28E-0676-0DD3-7C6C395798D3}"/>
              </a:ext>
            </a:extLst>
          </p:cNvPr>
          <p:cNvSpPr/>
          <p:nvPr/>
        </p:nvSpPr>
        <p:spPr>
          <a:xfrm>
            <a:off x="5135885" y="1601754"/>
            <a:ext cx="1804561" cy="40473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Arrow: Up 11">
            <a:extLst>
              <a:ext uri="{FF2B5EF4-FFF2-40B4-BE49-F238E27FC236}">
                <a16:creationId xmlns:a16="http://schemas.microsoft.com/office/drawing/2014/main" id="{60570388-D474-1296-BC27-8AA1D4EEBFAB}"/>
              </a:ext>
            </a:extLst>
          </p:cNvPr>
          <p:cNvSpPr/>
          <p:nvPr/>
        </p:nvSpPr>
        <p:spPr>
          <a:xfrm>
            <a:off x="8698027" y="1342665"/>
            <a:ext cx="614627" cy="826653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18216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77EC47D88C3F2409D8EF5C296088CF3" ma:contentTypeVersion="13" ma:contentTypeDescription="Create a new document." ma:contentTypeScope="" ma:versionID="3caac27c54c785e18767a569e213fce2">
  <xsd:schema xmlns:xsd="http://www.w3.org/2001/XMLSchema" xmlns:xs="http://www.w3.org/2001/XMLSchema" xmlns:p="http://schemas.microsoft.com/office/2006/metadata/properties" xmlns:ns2="a42ede93-5af8-478e-963d-20247b0bd722" xmlns:ns3="9c4cef51-cb37-4d20-a24c-5ed5bf9d259a" targetNamespace="http://schemas.microsoft.com/office/2006/metadata/properties" ma:root="true" ma:fieldsID="7f6d32d6f51dfe1a021fdb0560e5caad" ns2:_="" ns3:_="">
    <xsd:import namespace="a42ede93-5af8-478e-963d-20247b0bd722"/>
    <xsd:import namespace="9c4cef51-cb37-4d20-a24c-5ed5bf9d259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2:MediaServiceOCR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2ede93-5af8-478e-963d-20247b0bd7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1001e9ca-1d20-4a58-9a6f-5983148dfae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4cef51-cb37-4d20-a24c-5ed5bf9d259a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42ede93-5af8-478e-963d-20247b0bd722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EEBD347-0AF3-4340-AF51-2D7A071ADA9D}"/>
</file>

<file path=customXml/itemProps2.xml><?xml version="1.0" encoding="utf-8"?>
<ds:datastoreItem xmlns:ds="http://schemas.openxmlformats.org/officeDocument/2006/customXml" ds:itemID="{0ED01B65-C16C-43F6-8977-B1265A8E94E4}"/>
</file>

<file path=customXml/itemProps3.xml><?xml version="1.0" encoding="utf-8"?>
<ds:datastoreItem xmlns:ds="http://schemas.openxmlformats.org/officeDocument/2006/customXml" ds:itemID="{768A0C43-19A7-4C1F-B637-4FDAA2235926}"/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</Words>
  <Application>Microsoft Office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Katherine Sloggett</dc:creator>
  <cp:lastModifiedBy>Katherine Sloggett</cp:lastModifiedBy>
  <cp:revision>1</cp:revision>
  <dcterms:created xsi:type="dcterms:W3CDTF">2026-06-22T15:29:12Z</dcterms:created>
  <dcterms:modified xsi:type="dcterms:W3CDTF">2026-06-22T15:34:07Z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0x010100D77EC47D88C3F2409D8EF5C296088CF3</vt:lpwstr>
  </property>
</Properties>
</file>