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5A5A"/>
    <a:srgbClr val="61C3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97ACB2-9825-4279-A701-0B9C0E4A4A3E}" v="1" dt="2024-02-09T10:59:35.6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4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erine Sloggett" userId="cafac5db-e615-416b-bebb-aeee710f881e" providerId="ADAL" clId="{FE97ACB2-9825-4279-A701-0B9C0E4A4A3E}"/>
    <pc:docChg chg="custSel modSld">
      <pc:chgData name="Katherine Sloggett" userId="cafac5db-e615-416b-bebb-aeee710f881e" providerId="ADAL" clId="{FE97ACB2-9825-4279-A701-0B9C0E4A4A3E}" dt="2024-02-09T11:30:41.534" v="250" actId="14100"/>
      <pc:docMkLst>
        <pc:docMk/>
      </pc:docMkLst>
      <pc:sldChg chg="addSp delSp modSp mod">
        <pc:chgData name="Katherine Sloggett" userId="cafac5db-e615-416b-bebb-aeee710f881e" providerId="ADAL" clId="{FE97ACB2-9825-4279-A701-0B9C0E4A4A3E}" dt="2024-02-09T11:30:41.534" v="250" actId="14100"/>
        <pc:sldMkLst>
          <pc:docMk/>
          <pc:sldMk cId="1782084242" sldId="256"/>
        </pc:sldMkLst>
        <pc:spChg chg="add mod">
          <ac:chgData name="Katherine Sloggett" userId="cafac5db-e615-416b-bebb-aeee710f881e" providerId="ADAL" clId="{FE97ACB2-9825-4279-A701-0B9C0E4A4A3E}" dt="2024-02-09T11:02:43.090" v="202" actId="14100"/>
          <ac:spMkLst>
            <pc:docMk/>
            <pc:sldMk cId="1782084242" sldId="256"/>
            <ac:spMk id="6" creationId="{C132C751-FD4E-BDF1-477B-745981BD1786}"/>
          </ac:spMkLst>
        </pc:spChg>
        <pc:spChg chg="add mod">
          <ac:chgData name="Katherine Sloggett" userId="cafac5db-e615-416b-bebb-aeee710f881e" providerId="ADAL" clId="{FE97ACB2-9825-4279-A701-0B9C0E4A4A3E}" dt="2024-02-09T11:02:46.766" v="203" actId="1076"/>
          <ac:spMkLst>
            <pc:docMk/>
            <pc:sldMk cId="1782084242" sldId="256"/>
            <ac:spMk id="8" creationId="{898E4CEB-6229-0326-0762-14079290422D}"/>
          </ac:spMkLst>
        </pc:spChg>
        <pc:spChg chg="add del mod">
          <ac:chgData name="Katherine Sloggett" userId="cafac5db-e615-416b-bebb-aeee710f881e" providerId="ADAL" clId="{FE97ACB2-9825-4279-A701-0B9C0E4A4A3E}" dt="2024-02-09T11:00:42.778" v="103" actId="478"/>
          <ac:spMkLst>
            <pc:docMk/>
            <pc:sldMk cId="1782084242" sldId="256"/>
            <ac:spMk id="9" creationId="{AFC6E1D9-AC0F-F79E-5A73-186A603F33E8}"/>
          </ac:spMkLst>
        </pc:spChg>
        <pc:spChg chg="add mod">
          <ac:chgData name="Katherine Sloggett" userId="cafac5db-e615-416b-bebb-aeee710f881e" providerId="ADAL" clId="{FE97ACB2-9825-4279-A701-0B9C0E4A4A3E}" dt="2024-02-09T11:01:19.210" v="133" actId="255"/>
          <ac:spMkLst>
            <pc:docMk/>
            <pc:sldMk cId="1782084242" sldId="256"/>
            <ac:spMk id="12" creationId="{F6745DFB-1F2C-F025-B43F-337FA7B1E575}"/>
          </ac:spMkLst>
        </pc:spChg>
        <pc:spChg chg="add mod">
          <ac:chgData name="Katherine Sloggett" userId="cafac5db-e615-416b-bebb-aeee710f881e" providerId="ADAL" clId="{FE97ACB2-9825-4279-A701-0B9C0E4A4A3E}" dt="2024-02-09T11:02:00.028" v="160" actId="20577"/>
          <ac:spMkLst>
            <pc:docMk/>
            <pc:sldMk cId="1782084242" sldId="256"/>
            <ac:spMk id="14" creationId="{61D54E49-3F5C-1CD3-5083-6A097779A46A}"/>
          </ac:spMkLst>
        </pc:spChg>
        <pc:spChg chg="add mod">
          <ac:chgData name="Katherine Sloggett" userId="cafac5db-e615-416b-bebb-aeee710f881e" providerId="ADAL" clId="{FE97ACB2-9825-4279-A701-0B9C0E4A4A3E}" dt="2024-02-09T11:03:04.667" v="204" actId="14100"/>
          <ac:spMkLst>
            <pc:docMk/>
            <pc:sldMk cId="1782084242" sldId="256"/>
            <ac:spMk id="15" creationId="{3C2BE5DE-9BD5-2BA2-0C07-FF8D7F99C96F}"/>
          </ac:spMkLst>
        </pc:spChg>
        <pc:spChg chg="del">
          <ac:chgData name="Katherine Sloggett" userId="cafac5db-e615-416b-bebb-aeee710f881e" providerId="ADAL" clId="{FE97ACB2-9825-4279-A701-0B9C0E4A4A3E}" dt="2024-02-09T10:58:01.897" v="22" actId="478"/>
          <ac:spMkLst>
            <pc:docMk/>
            <pc:sldMk cId="1782084242" sldId="256"/>
            <ac:spMk id="47" creationId="{E1898E4B-EAAE-733C-1A3E-F2E33EF9AD6A}"/>
          </ac:spMkLst>
        </pc:spChg>
        <pc:spChg chg="del mod">
          <ac:chgData name="Katherine Sloggett" userId="cafac5db-e615-416b-bebb-aeee710f881e" providerId="ADAL" clId="{FE97ACB2-9825-4279-A701-0B9C0E4A4A3E}" dt="2024-02-09T10:57:49.437" v="5"/>
          <ac:spMkLst>
            <pc:docMk/>
            <pc:sldMk cId="1782084242" sldId="256"/>
            <ac:spMk id="50" creationId="{6A1DF368-5C57-296C-A6E4-8A59DE6CDD8D}"/>
          </ac:spMkLst>
        </pc:spChg>
        <pc:spChg chg="mod">
          <ac:chgData name="Katherine Sloggett" userId="cafac5db-e615-416b-bebb-aeee710f881e" providerId="ADAL" clId="{FE97ACB2-9825-4279-A701-0B9C0E4A4A3E}" dt="2024-02-09T11:30:41.534" v="250" actId="14100"/>
          <ac:spMkLst>
            <pc:docMk/>
            <pc:sldMk cId="1782084242" sldId="256"/>
            <ac:spMk id="52" creationId="{2920B049-1269-4D5D-3E63-8843C8F9336B}"/>
          </ac:spMkLst>
        </pc:spChg>
        <pc:spChg chg="del mod">
          <ac:chgData name="Katherine Sloggett" userId="cafac5db-e615-416b-bebb-aeee710f881e" providerId="ADAL" clId="{FE97ACB2-9825-4279-A701-0B9C0E4A4A3E}" dt="2024-02-09T10:57:49.437" v="7"/>
          <ac:spMkLst>
            <pc:docMk/>
            <pc:sldMk cId="1782084242" sldId="256"/>
            <ac:spMk id="56" creationId="{E8FA717C-4C8D-5202-B308-8BA1E74AF79E}"/>
          </ac:spMkLst>
        </pc:spChg>
        <pc:spChg chg="del mod">
          <ac:chgData name="Katherine Sloggett" userId="cafac5db-e615-416b-bebb-aeee710f881e" providerId="ADAL" clId="{FE97ACB2-9825-4279-A701-0B9C0E4A4A3E}" dt="2024-02-09T10:58:15.003" v="31"/>
          <ac:spMkLst>
            <pc:docMk/>
            <pc:sldMk cId="1782084242" sldId="256"/>
            <ac:spMk id="57" creationId="{D1D26A09-45C1-3963-0380-D43ECD2A8455}"/>
          </ac:spMkLst>
        </pc:spChg>
        <pc:spChg chg="del mod">
          <ac:chgData name="Katherine Sloggett" userId="cafac5db-e615-416b-bebb-aeee710f881e" providerId="ADAL" clId="{FE97ACB2-9825-4279-A701-0B9C0E4A4A3E}" dt="2024-02-09T10:58:15.003" v="29"/>
          <ac:spMkLst>
            <pc:docMk/>
            <pc:sldMk cId="1782084242" sldId="256"/>
            <ac:spMk id="58" creationId="{A3A66BF0-FFEF-E018-943B-309188D2C809}"/>
          </ac:spMkLst>
        </pc:spChg>
        <pc:spChg chg="del">
          <ac:chgData name="Katherine Sloggett" userId="cafac5db-e615-416b-bebb-aeee710f881e" providerId="ADAL" clId="{FE97ACB2-9825-4279-A701-0B9C0E4A4A3E}" dt="2024-02-09T10:57:54.114" v="9" actId="478"/>
          <ac:spMkLst>
            <pc:docMk/>
            <pc:sldMk cId="1782084242" sldId="256"/>
            <ac:spMk id="61" creationId="{1D95D3AA-7DDC-13A5-AFB3-F5C3A06903E5}"/>
          </ac:spMkLst>
        </pc:spChg>
        <pc:spChg chg="del mod">
          <ac:chgData name="Katherine Sloggett" userId="cafac5db-e615-416b-bebb-aeee710f881e" providerId="ADAL" clId="{FE97ACB2-9825-4279-A701-0B9C0E4A4A3E}" dt="2024-02-09T10:57:54.114" v="11"/>
          <ac:spMkLst>
            <pc:docMk/>
            <pc:sldMk cId="1782084242" sldId="256"/>
            <ac:spMk id="62" creationId="{9B3EC148-51DF-4870-9536-942E343B07BF}"/>
          </ac:spMkLst>
        </pc:spChg>
        <pc:spChg chg="del mod">
          <ac:chgData name="Katherine Sloggett" userId="cafac5db-e615-416b-bebb-aeee710f881e" providerId="ADAL" clId="{FE97ACB2-9825-4279-A701-0B9C0E4A4A3E}" dt="2024-02-09T10:58:00.735" v="17"/>
          <ac:spMkLst>
            <pc:docMk/>
            <pc:sldMk cId="1782084242" sldId="256"/>
            <ac:spMk id="65" creationId="{C68C3494-7C47-BDC4-A437-C0F8944EBFAC}"/>
          </ac:spMkLst>
        </pc:spChg>
        <pc:spChg chg="del">
          <ac:chgData name="Katherine Sloggett" userId="cafac5db-e615-416b-bebb-aeee710f881e" providerId="ADAL" clId="{FE97ACB2-9825-4279-A701-0B9C0E4A4A3E}" dt="2024-02-09T10:57:49.406" v="3" actId="478"/>
          <ac:spMkLst>
            <pc:docMk/>
            <pc:sldMk cId="1782084242" sldId="256"/>
            <ac:spMk id="74" creationId="{CC4BBB42-5C3C-4798-CF5E-F8AE9E20D094}"/>
          </ac:spMkLst>
        </pc:spChg>
        <pc:spChg chg="del mod">
          <ac:chgData name="Katherine Sloggett" userId="cafac5db-e615-416b-bebb-aeee710f881e" providerId="ADAL" clId="{FE97ACB2-9825-4279-A701-0B9C0E4A4A3E}" dt="2024-02-09T10:58:00.751" v="21"/>
          <ac:spMkLst>
            <pc:docMk/>
            <pc:sldMk cId="1782084242" sldId="256"/>
            <ac:spMk id="84" creationId="{3656BC21-B000-3655-FD2F-56B90545170F}"/>
          </ac:spMkLst>
        </pc:spChg>
        <pc:spChg chg="mod">
          <ac:chgData name="Katherine Sloggett" userId="cafac5db-e615-416b-bebb-aeee710f881e" providerId="ADAL" clId="{FE97ACB2-9825-4279-A701-0B9C0E4A4A3E}" dt="2024-02-09T11:30:36.289" v="248" actId="313"/>
          <ac:spMkLst>
            <pc:docMk/>
            <pc:sldMk cId="1782084242" sldId="256"/>
            <ac:spMk id="86" creationId="{A413FBE4-5B0C-E70C-E880-27BC913F04A1}"/>
          </ac:spMkLst>
        </pc:spChg>
        <pc:spChg chg="del mod">
          <ac:chgData name="Katherine Sloggett" userId="cafac5db-e615-416b-bebb-aeee710f881e" providerId="ADAL" clId="{FE97ACB2-9825-4279-A701-0B9C0E4A4A3E}" dt="2024-02-09T10:58:00.735" v="19"/>
          <ac:spMkLst>
            <pc:docMk/>
            <pc:sldMk cId="1782084242" sldId="256"/>
            <ac:spMk id="95" creationId="{EC8DCE8B-F1F0-6F81-4A12-9B81E1D4D76F}"/>
          </ac:spMkLst>
        </pc:spChg>
        <pc:spChg chg="del mod">
          <ac:chgData name="Katherine Sloggett" userId="cafac5db-e615-416b-bebb-aeee710f881e" providerId="ADAL" clId="{FE97ACB2-9825-4279-A701-0B9C0E4A4A3E}" dt="2024-02-09T10:58:15.003" v="35"/>
          <ac:spMkLst>
            <pc:docMk/>
            <pc:sldMk cId="1782084242" sldId="256"/>
            <ac:spMk id="98" creationId="{219FA965-45CF-1D34-8752-D7E2D7623601}"/>
          </ac:spMkLst>
        </pc:spChg>
        <pc:spChg chg="del">
          <ac:chgData name="Katherine Sloggett" userId="cafac5db-e615-416b-bebb-aeee710f881e" providerId="ADAL" clId="{FE97ACB2-9825-4279-A701-0B9C0E4A4A3E}" dt="2024-02-09T10:58:00.735" v="15" actId="478"/>
          <ac:spMkLst>
            <pc:docMk/>
            <pc:sldMk cId="1782084242" sldId="256"/>
            <ac:spMk id="99" creationId="{5875195E-748B-B7B4-6A3A-023BA44D18EA}"/>
          </ac:spMkLst>
        </pc:spChg>
        <pc:spChg chg="del">
          <ac:chgData name="Katherine Sloggett" userId="cafac5db-e615-416b-bebb-aeee710f881e" providerId="ADAL" clId="{FE97ACB2-9825-4279-A701-0B9C0E4A4A3E}" dt="2024-02-09T10:57:44.951" v="0" actId="478"/>
          <ac:spMkLst>
            <pc:docMk/>
            <pc:sldMk cId="1782084242" sldId="256"/>
            <ac:spMk id="100" creationId="{ABE4E5ED-6070-8816-E228-CEF9CFEA6EEF}"/>
          </ac:spMkLst>
        </pc:spChg>
        <pc:spChg chg="del mod">
          <ac:chgData name="Katherine Sloggett" userId="cafac5db-e615-416b-bebb-aeee710f881e" providerId="ADAL" clId="{FE97ACB2-9825-4279-A701-0B9C0E4A4A3E}" dt="2024-02-09T10:58:15.003" v="33"/>
          <ac:spMkLst>
            <pc:docMk/>
            <pc:sldMk cId="1782084242" sldId="256"/>
            <ac:spMk id="101" creationId="{2330F2C6-4D55-4079-B6AE-D94DCAD9E612}"/>
          </ac:spMkLst>
        </pc:spChg>
        <pc:cxnChg chg="del mod">
          <ac:chgData name="Katherine Sloggett" userId="cafac5db-e615-416b-bebb-aeee710f881e" providerId="ADAL" clId="{FE97ACB2-9825-4279-A701-0B9C0E4A4A3E}" dt="2024-02-09T10:58:26.213" v="38" actId="478"/>
          <ac:cxnSpMkLst>
            <pc:docMk/>
            <pc:sldMk cId="1782084242" sldId="256"/>
            <ac:cxnSpMk id="28" creationId="{8C875C92-B49E-3E0C-8F68-C29AD4ABC888}"/>
          </ac:cxnSpMkLst>
        </pc:cxnChg>
        <pc:cxnChg chg="mod">
          <ac:chgData name="Katherine Sloggett" userId="cafac5db-e615-416b-bebb-aeee710f881e" providerId="ADAL" clId="{FE97ACB2-9825-4279-A701-0B9C0E4A4A3E}" dt="2024-02-09T10:58:19.350" v="36" actId="14100"/>
          <ac:cxnSpMkLst>
            <pc:docMk/>
            <pc:sldMk cId="1782084242" sldId="256"/>
            <ac:cxnSpMk id="78" creationId="{FDAEDF11-7D3C-BA5C-AE00-00305C54DDD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5589-0383-49CF-AA62-07E612A2E539}" type="datetimeFigureOut">
              <a:rPr lang="en-GB" smtClean="0"/>
              <a:t>09/02/2024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B602-BDEC-4649-BB4E-53B29675EEF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449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5589-0383-49CF-AA62-07E612A2E539}" type="datetimeFigureOut">
              <a:rPr lang="en-GB" smtClean="0"/>
              <a:t>09/02/2024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B602-BDEC-4649-BB4E-53B29675EEF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117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5589-0383-49CF-AA62-07E612A2E539}" type="datetimeFigureOut">
              <a:rPr lang="en-GB" smtClean="0"/>
              <a:t>09/02/2024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B602-BDEC-4649-BB4E-53B29675EEF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32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5589-0383-49CF-AA62-07E612A2E539}" type="datetimeFigureOut">
              <a:rPr lang="en-GB" smtClean="0"/>
              <a:t>09/02/2024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B602-BDEC-4649-BB4E-53B29675EEF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7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5589-0383-49CF-AA62-07E612A2E539}" type="datetimeFigureOut">
              <a:rPr lang="en-GB" smtClean="0"/>
              <a:t>09/02/2024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B602-BDEC-4649-BB4E-53B29675EEF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0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5589-0383-49CF-AA62-07E612A2E539}" type="datetimeFigureOut">
              <a:rPr lang="en-GB" smtClean="0"/>
              <a:t>09/02/2024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B602-BDEC-4649-BB4E-53B29675EEF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219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5589-0383-49CF-AA62-07E612A2E539}" type="datetimeFigureOut">
              <a:rPr lang="en-GB" smtClean="0"/>
              <a:t>09/02/2024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B602-BDEC-4649-BB4E-53B29675EEF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008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5589-0383-49CF-AA62-07E612A2E539}" type="datetimeFigureOut">
              <a:rPr lang="en-GB" smtClean="0"/>
              <a:t>09/02/2024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B602-BDEC-4649-BB4E-53B29675EEF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64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5589-0383-49CF-AA62-07E612A2E539}" type="datetimeFigureOut">
              <a:rPr lang="en-GB" smtClean="0"/>
              <a:t>09/02/2024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B602-BDEC-4649-BB4E-53B29675EEF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144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5589-0383-49CF-AA62-07E612A2E539}" type="datetimeFigureOut">
              <a:rPr lang="en-GB" smtClean="0"/>
              <a:t>09/02/2024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B602-BDEC-4649-BB4E-53B29675EEF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135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5589-0383-49CF-AA62-07E612A2E539}" type="datetimeFigureOut">
              <a:rPr lang="en-GB" smtClean="0"/>
              <a:t>09/02/2024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B602-BDEC-4649-BB4E-53B29675EEF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9059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85589-0383-49CF-AA62-07E612A2E539}" type="datetimeFigureOut">
              <a:rPr lang="en-GB" smtClean="0"/>
              <a:t>09/02/2024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BB602-BDEC-4649-BB4E-53B29675EEF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39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Rectangle 112">
            <a:extLst>
              <a:ext uri="{FF2B5EF4-FFF2-40B4-BE49-F238E27FC236}">
                <a16:creationId xmlns:a16="http://schemas.microsoft.com/office/drawing/2014/main" id="{FF232D5B-6CA5-623E-A0CD-32A746FF1FF5}"/>
              </a:ext>
            </a:extLst>
          </p:cNvPr>
          <p:cNvSpPr/>
          <p:nvPr/>
        </p:nvSpPr>
        <p:spPr>
          <a:xfrm>
            <a:off x="3634630" y="810691"/>
            <a:ext cx="494893" cy="4644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CE511EE1-BCA3-DA6B-BFB3-E7CACD78EFB0}"/>
              </a:ext>
            </a:extLst>
          </p:cNvPr>
          <p:cNvSpPr/>
          <p:nvPr/>
        </p:nvSpPr>
        <p:spPr>
          <a:xfrm>
            <a:off x="3634630" y="1405994"/>
            <a:ext cx="494899" cy="4761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13F2E72-D4EF-486B-921D-B84EA2BDD6C4}"/>
              </a:ext>
            </a:extLst>
          </p:cNvPr>
          <p:cNvCxnSpPr>
            <a:cxnSpLocks/>
          </p:cNvCxnSpPr>
          <p:nvPr/>
        </p:nvCxnSpPr>
        <p:spPr>
          <a:xfrm flipV="1">
            <a:off x="8891452" y="267788"/>
            <a:ext cx="0" cy="5232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BC1A1DF-97DA-4D86-9EB0-F11161B22616}"/>
              </a:ext>
            </a:extLst>
          </p:cNvPr>
          <p:cNvCxnSpPr>
            <a:cxnSpLocks/>
          </p:cNvCxnSpPr>
          <p:nvPr/>
        </p:nvCxnSpPr>
        <p:spPr>
          <a:xfrm flipH="1" flipV="1">
            <a:off x="352696" y="5432837"/>
            <a:ext cx="8534401" cy="50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A5F746F-335A-484A-975E-7A0B734DFFE1}"/>
              </a:ext>
            </a:extLst>
          </p:cNvPr>
          <p:cNvCxnSpPr>
            <a:cxnSpLocks/>
          </p:cNvCxnSpPr>
          <p:nvPr/>
        </p:nvCxnSpPr>
        <p:spPr>
          <a:xfrm flipH="1">
            <a:off x="348343" y="261257"/>
            <a:ext cx="85431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662DD67-AE30-4CB8-94A7-FE621DFFE628}"/>
              </a:ext>
            </a:extLst>
          </p:cNvPr>
          <p:cNvCxnSpPr>
            <a:cxnSpLocks/>
          </p:cNvCxnSpPr>
          <p:nvPr/>
        </p:nvCxnSpPr>
        <p:spPr>
          <a:xfrm>
            <a:off x="357051" y="261257"/>
            <a:ext cx="0" cy="51885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E92F311-6890-4E7F-A9D3-4EEBB6E83E29}"/>
              </a:ext>
            </a:extLst>
          </p:cNvPr>
          <p:cNvCxnSpPr>
            <a:cxnSpLocks/>
          </p:cNvCxnSpPr>
          <p:nvPr/>
        </p:nvCxnSpPr>
        <p:spPr>
          <a:xfrm flipH="1" flipV="1">
            <a:off x="1480018" y="2092036"/>
            <a:ext cx="2915092" cy="7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885BA01-FF76-8139-315E-E3A2151004E8}"/>
              </a:ext>
            </a:extLst>
          </p:cNvPr>
          <p:cNvCxnSpPr/>
          <p:nvPr/>
        </p:nvCxnSpPr>
        <p:spPr>
          <a:xfrm flipH="1">
            <a:off x="1473919" y="4388640"/>
            <a:ext cx="55236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23227C2-D03E-8159-A637-6A8F72B6B2AD}"/>
              </a:ext>
            </a:extLst>
          </p:cNvPr>
          <p:cNvCxnSpPr>
            <a:cxnSpLocks/>
          </p:cNvCxnSpPr>
          <p:nvPr/>
        </p:nvCxnSpPr>
        <p:spPr>
          <a:xfrm flipH="1">
            <a:off x="1463512" y="2092036"/>
            <a:ext cx="10407" cy="22826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27CDC4-8FFE-E46A-C361-EBD57E0F0DB2}"/>
              </a:ext>
            </a:extLst>
          </p:cNvPr>
          <p:cNvCxnSpPr>
            <a:cxnSpLocks/>
          </p:cNvCxnSpPr>
          <p:nvPr/>
        </p:nvCxnSpPr>
        <p:spPr>
          <a:xfrm flipV="1">
            <a:off x="7010544" y="900003"/>
            <a:ext cx="0" cy="3488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2920B049-1269-4D5D-3E63-8843C8F9336B}"/>
              </a:ext>
            </a:extLst>
          </p:cNvPr>
          <p:cNvSpPr txBox="1"/>
          <p:nvPr/>
        </p:nvSpPr>
        <p:spPr>
          <a:xfrm>
            <a:off x="6517818" y="5462905"/>
            <a:ext cx="1644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Female Changing Room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FDAEDF11-7D3C-BA5C-AE00-00305C54DDDB}"/>
              </a:ext>
            </a:extLst>
          </p:cNvPr>
          <p:cNvCxnSpPr>
            <a:cxnSpLocks/>
          </p:cNvCxnSpPr>
          <p:nvPr/>
        </p:nvCxnSpPr>
        <p:spPr>
          <a:xfrm flipH="1">
            <a:off x="2685559" y="5152553"/>
            <a:ext cx="852891" cy="3099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A413FBE4-5B0C-E70C-E880-27BC913F04A1}"/>
              </a:ext>
            </a:extLst>
          </p:cNvPr>
          <p:cNvSpPr txBox="1"/>
          <p:nvPr/>
        </p:nvSpPr>
        <p:spPr>
          <a:xfrm>
            <a:off x="2641948" y="5403864"/>
            <a:ext cx="1625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Men’s Changing room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4DE463A1-A063-A1B9-91CA-EDF7E1436CF4}"/>
              </a:ext>
            </a:extLst>
          </p:cNvPr>
          <p:cNvCxnSpPr>
            <a:cxnSpLocks/>
          </p:cNvCxnSpPr>
          <p:nvPr/>
        </p:nvCxnSpPr>
        <p:spPr>
          <a:xfrm flipH="1">
            <a:off x="7100328" y="5193491"/>
            <a:ext cx="498218" cy="2894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2F982F4-20F0-156D-E04E-BFBE1CFF6421}"/>
              </a:ext>
            </a:extLst>
          </p:cNvPr>
          <p:cNvCxnSpPr/>
          <p:nvPr/>
        </p:nvCxnSpPr>
        <p:spPr>
          <a:xfrm flipV="1">
            <a:off x="4395110" y="900003"/>
            <a:ext cx="0" cy="1192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1DA05D-337D-FBA6-020F-FD0B56D043D5}"/>
              </a:ext>
            </a:extLst>
          </p:cNvPr>
          <p:cNvCxnSpPr/>
          <p:nvPr/>
        </p:nvCxnSpPr>
        <p:spPr>
          <a:xfrm>
            <a:off x="4395110" y="900003"/>
            <a:ext cx="26024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8B1C116-383C-9D32-988F-4CF01399E0DE}"/>
              </a:ext>
            </a:extLst>
          </p:cNvPr>
          <p:cNvCxnSpPr/>
          <p:nvPr/>
        </p:nvCxnSpPr>
        <p:spPr>
          <a:xfrm>
            <a:off x="1473919" y="3671455"/>
            <a:ext cx="4080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8162607-5103-4B45-96A2-EF7A17CEE9C4}"/>
              </a:ext>
            </a:extLst>
          </p:cNvPr>
          <p:cNvCxnSpPr/>
          <p:nvPr/>
        </p:nvCxnSpPr>
        <p:spPr>
          <a:xfrm>
            <a:off x="2002104" y="3685310"/>
            <a:ext cx="4080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FAEEC9E-6BB8-B2E1-8A28-7FBF72C6C067}"/>
              </a:ext>
            </a:extLst>
          </p:cNvPr>
          <p:cNvCxnSpPr/>
          <p:nvPr/>
        </p:nvCxnSpPr>
        <p:spPr>
          <a:xfrm>
            <a:off x="2591889" y="3685310"/>
            <a:ext cx="4080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02DE27D-96D3-1D47-0166-A25F0791B74E}"/>
              </a:ext>
            </a:extLst>
          </p:cNvPr>
          <p:cNvCxnSpPr/>
          <p:nvPr/>
        </p:nvCxnSpPr>
        <p:spPr>
          <a:xfrm>
            <a:off x="3130351" y="3685310"/>
            <a:ext cx="4080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6F35FB9-3032-6171-4541-5887545FD71D}"/>
              </a:ext>
            </a:extLst>
          </p:cNvPr>
          <p:cNvCxnSpPr/>
          <p:nvPr/>
        </p:nvCxnSpPr>
        <p:spPr>
          <a:xfrm>
            <a:off x="3659756" y="3685310"/>
            <a:ext cx="4080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B74D615-4A59-E056-8670-49122C36C8C7}"/>
              </a:ext>
            </a:extLst>
          </p:cNvPr>
          <p:cNvCxnSpPr/>
          <p:nvPr/>
        </p:nvCxnSpPr>
        <p:spPr>
          <a:xfrm>
            <a:off x="4163900" y="3699165"/>
            <a:ext cx="4080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1C492B2-CECD-1337-7962-FEEB17FDFA0C}"/>
              </a:ext>
            </a:extLst>
          </p:cNvPr>
          <p:cNvCxnSpPr/>
          <p:nvPr/>
        </p:nvCxnSpPr>
        <p:spPr>
          <a:xfrm>
            <a:off x="4727391" y="3699165"/>
            <a:ext cx="4080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F9835F5-BBD0-712B-D1FF-1B36082F2AE6}"/>
              </a:ext>
            </a:extLst>
          </p:cNvPr>
          <p:cNvCxnSpPr/>
          <p:nvPr/>
        </p:nvCxnSpPr>
        <p:spPr>
          <a:xfrm>
            <a:off x="5288229" y="3699165"/>
            <a:ext cx="4080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25ACED3-3E2F-74C4-FDAE-E59ED377997A}"/>
              </a:ext>
            </a:extLst>
          </p:cNvPr>
          <p:cNvCxnSpPr/>
          <p:nvPr/>
        </p:nvCxnSpPr>
        <p:spPr>
          <a:xfrm>
            <a:off x="5845772" y="3713020"/>
            <a:ext cx="4080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253238E-7B68-23FA-8C77-DA2792E0AA3C}"/>
              </a:ext>
            </a:extLst>
          </p:cNvPr>
          <p:cNvCxnSpPr/>
          <p:nvPr/>
        </p:nvCxnSpPr>
        <p:spPr>
          <a:xfrm>
            <a:off x="6517818" y="3726875"/>
            <a:ext cx="4080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39D34E1-684F-156E-1482-C0DA288CE773}"/>
              </a:ext>
            </a:extLst>
          </p:cNvPr>
          <p:cNvCxnSpPr>
            <a:cxnSpLocks/>
          </p:cNvCxnSpPr>
          <p:nvPr/>
        </p:nvCxnSpPr>
        <p:spPr>
          <a:xfrm flipH="1">
            <a:off x="8639017" y="3671625"/>
            <a:ext cx="271779" cy="199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ACC68F9-EF14-76E5-5994-B4EC1C709A9A}"/>
              </a:ext>
            </a:extLst>
          </p:cNvPr>
          <p:cNvCxnSpPr/>
          <p:nvPr/>
        </p:nvCxnSpPr>
        <p:spPr>
          <a:xfrm flipH="1" flipV="1">
            <a:off x="8670088" y="4151673"/>
            <a:ext cx="233721" cy="177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C132C751-FD4E-BDF1-477B-745981BD1786}"/>
              </a:ext>
            </a:extLst>
          </p:cNvPr>
          <p:cNvSpPr/>
          <p:nvPr/>
        </p:nvSpPr>
        <p:spPr>
          <a:xfrm>
            <a:off x="484909" y="4754478"/>
            <a:ext cx="2299854" cy="51623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8E4CEB-6229-0326-0762-14079290422D}"/>
              </a:ext>
            </a:extLst>
          </p:cNvPr>
          <p:cNvSpPr txBox="1"/>
          <p:nvPr/>
        </p:nvSpPr>
        <p:spPr>
          <a:xfrm>
            <a:off x="779520" y="4824159"/>
            <a:ext cx="1982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Spectator Area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745DFB-1F2C-F025-B43F-337FA7B1E575}"/>
              </a:ext>
            </a:extLst>
          </p:cNvPr>
          <p:cNvSpPr/>
          <p:nvPr/>
        </p:nvSpPr>
        <p:spPr>
          <a:xfrm>
            <a:off x="1558546" y="3804604"/>
            <a:ext cx="2605352" cy="50098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Puddle Ducks Teaching Area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1D54E49-3F5C-1CD3-5083-6A097779A46A}"/>
              </a:ext>
            </a:extLst>
          </p:cNvPr>
          <p:cNvSpPr/>
          <p:nvPr/>
        </p:nvSpPr>
        <p:spPr>
          <a:xfrm>
            <a:off x="484909" y="609600"/>
            <a:ext cx="823206" cy="343592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Please do not site here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C2BE5DE-9BD5-2BA2-0C07-FF8D7F99C96F}"/>
              </a:ext>
            </a:extLst>
          </p:cNvPr>
          <p:cNvSpPr/>
          <p:nvPr/>
        </p:nvSpPr>
        <p:spPr>
          <a:xfrm>
            <a:off x="3863805" y="4763758"/>
            <a:ext cx="2769679" cy="46771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Please do not sit here</a:t>
            </a:r>
          </a:p>
        </p:txBody>
      </p:sp>
    </p:spTree>
    <p:extLst>
      <p:ext uri="{BB962C8B-B14F-4D97-AF65-F5344CB8AC3E}">
        <p14:creationId xmlns:p14="http://schemas.microsoft.com/office/powerpoint/2010/main" val="1782084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7EC47D88C3F2409D8EF5C296088CF3" ma:contentTypeVersion="11" ma:contentTypeDescription="Create a new document." ma:contentTypeScope="" ma:versionID="15d95726871a3b488508454f491559b8">
  <xsd:schema xmlns:xsd="http://www.w3.org/2001/XMLSchema" xmlns:xs="http://www.w3.org/2001/XMLSchema" xmlns:p="http://schemas.microsoft.com/office/2006/metadata/properties" xmlns:ns2="a42ede93-5af8-478e-963d-20247b0bd722" targetNamespace="http://schemas.microsoft.com/office/2006/metadata/properties" ma:root="true" ma:fieldsID="5ce66321af983d5cd7e70abdb83f0562" ns2:_="">
    <xsd:import namespace="a42ede93-5af8-478e-963d-20247b0bd7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2ede93-5af8-478e-963d-20247b0bd7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1001e9ca-1d20-4a58-9a6f-5983148dfa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FBEF0F-9C1B-44AC-8D7D-26EF848D5B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2ede93-5af8-478e-963d-20247b0bd7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9040D4-98A6-4059-BC53-71AD10A4C5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22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Nelson</dc:creator>
  <cp:lastModifiedBy>Katherine Sloggett</cp:lastModifiedBy>
  <cp:revision>16</cp:revision>
  <dcterms:created xsi:type="dcterms:W3CDTF">2020-07-06T10:20:17Z</dcterms:created>
  <dcterms:modified xsi:type="dcterms:W3CDTF">2024-02-09T11:30:48Z</dcterms:modified>
</cp:coreProperties>
</file>